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1" r:id="rId3"/>
    <p:sldId id="263" r:id="rId4"/>
    <p:sldId id="258" r:id="rId5"/>
    <p:sldId id="257" r:id="rId6"/>
    <p:sldId id="259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1" autoAdjust="0"/>
    <p:restoredTop sz="78986" autoAdjust="0"/>
  </p:normalViewPr>
  <p:slideViewPr>
    <p:cSldViewPr snapToGrid="0">
      <p:cViewPr varScale="1">
        <p:scale>
          <a:sx n="66" d="100"/>
          <a:sy n="66" d="100"/>
        </p:scale>
        <p:origin x="101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061B1-B819-4171-AA86-9722E1F2F792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EBAE-9C54-4FDB-A923-50E3D6FA1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66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EBAE-9C54-4FDB-A923-50E3D6FA19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5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334A6-202D-B9D1-6976-55B1CB73B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9EABA4-EE4E-C209-E746-60D981975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6E32C-00CC-4686-EEF1-636A14C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75855-B84E-E8A9-4F64-917FE9B1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88F0C-DE2E-1F25-CFD1-EDA2CA76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80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4C84B-F2F0-A337-B8A3-E33DEFC8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8BD58-EDCF-CCFA-7B2B-2CC2FAEFC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FE036-1C93-3FC5-802E-73BDE402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C5ADD-BF7D-BFED-8DE2-CF5F1829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6B951-196B-A2D5-ABB6-02C994BF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31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6F0AB0-9976-30C0-EAE6-F7A4E6C06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12B829-AFF9-1E54-4B7F-9DDE0A1E9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E6B8A-BB6F-84B6-6502-49AE21E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6CADCC-E11A-9A51-7C94-CA636113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696BD-A423-7E06-E70D-4F7D8D41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14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634F0-1DD9-A7FE-942E-5EAC485B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B7B11-B200-5084-F3F6-FBF489A8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47145-9CE6-D004-A3E7-A521254C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EEED2-2781-D12F-987A-2EA6D723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379B3-DFF5-78D2-1FA5-9EC04F27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68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C10D3-B662-0C7A-3D6E-E37D3849B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83644-17D1-646F-9FB2-1CE2E728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A339E-E15D-83CB-402F-D39AF696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7C9CD8-648D-3EC5-36A4-D8EEA14C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274CA-34D7-9965-110F-E449F3A3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71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0A4FC-DACA-201B-8AAD-9B729B34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D3626-5BEC-3FE3-B5A9-0C2E65E7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70D20-8D41-8899-F1CD-E86F58074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3EF59-EF52-8844-7B41-E2E7B873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5AA9A-C51D-3071-9CD5-A7AFAAC0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1D4960-D29B-20DD-5CBC-5F879A5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0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EA090-56FD-1FCD-B7F7-AF9C24F5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2A941-699F-B31A-76F8-930BAA9CA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4CC557-D6BB-D12C-789F-479DB9809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79F796-16B4-2009-1958-117FDD033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8014DD-20BC-7643-7D3E-E7DB645E8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665F0C-4840-6075-95F4-5F3A6320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7515D0-C719-9699-7436-9CF46726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124C3C-F180-7ADD-D44A-E075C668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26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1D25C-C8C2-FC16-5C87-FE713C26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A514E6-9FE3-4051-1F8F-10EFCE4F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FC4FFA-4BE2-7E1E-3699-62F30FBB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F918DF-CB8D-3606-FDE7-723EF736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03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6DF03B-BBEB-1AE7-4F2A-7BA5B8E8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FFA6A-B418-0D2B-5F06-1B3476F2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9FE67-81DF-21A8-2A85-A8C9867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0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D3978-4F18-9566-4845-23E604D0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C09E7-9C2D-5069-E9DD-89C0F6CE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BF6636-F4A1-1308-791A-1BC8379FE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4DD33-726C-42CA-710F-D50470A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DE62F3-FA7C-67F1-6433-AE6B3431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623F5-4039-76A4-BC5F-74C38E41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95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3E0B5-1C51-D387-C82E-7104672E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D21274-1ACB-6106-CA99-0AC2A95B1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CCF250-CB25-17D5-16E7-F01979B01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AEB488-C2E2-902F-DC26-12E7668A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23B8BA-1065-032C-3888-82BAEE48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CD62FB-1895-6588-223F-E0865284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03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F87F33-0687-7131-2E03-24D280BC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01B8DB-7438-10BB-DEBC-DCF0FD377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B900C-D746-0DD1-4527-A4C84AE3E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324AA-0A84-1E45-ACF8-294D3A511AC0}" type="datetimeFigureOut">
              <a:rPr kumimoji="1" lang="zh-CN" altLang="en-US" smtClean="0"/>
              <a:t>2023/12/11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BAF7F-3320-0040-798B-3A8EAE8FD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8EBFF-A517-B8BB-9A09-9F36EA852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87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84823-7A90-D004-5048-AC81D95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59F6-D0E0-94F4-B3F4-0D2B6CBF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40FDB-DF0D-FB33-F6A5-9C51F978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5"/>
            <a:ext cx="10905066" cy="517990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" y="1745533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56BF65-9649-8CC5-1C5F-24E99A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3" y="2505145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45" y="1614712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search | Drupal.org">
            <a:extLst>
              <a:ext uri="{FF2B5EF4-FFF2-40B4-BE49-F238E27FC236}">
                <a16:creationId xmlns:a16="http://schemas.microsoft.com/office/drawing/2014/main" id="{9211F372-1522-BA56-D7C3-3D27E1BD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43" y="1377395"/>
            <a:ext cx="1337723" cy="13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D1252B-38F1-E60C-52FE-1043D82A8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872" y="2633788"/>
            <a:ext cx="720760" cy="415179"/>
          </a:xfrm>
          <a:prstGeom prst="rect">
            <a:avLst/>
          </a:prstGeom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13" y="310422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zure OpenAI Service - Pricing | Microsoft Azure">
            <a:extLst>
              <a:ext uri="{FF2B5EF4-FFF2-40B4-BE49-F238E27FC236}">
                <a16:creationId xmlns:a16="http://schemas.microsoft.com/office/drawing/2014/main" id="{3ED141EB-1A80-A39B-3FCE-FCFE88A9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68" y="4205759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zure OpenAI — Taygan">
            <a:extLst>
              <a:ext uri="{FF2B5EF4-FFF2-40B4-BE49-F238E27FC236}">
                <a16:creationId xmlns:a16="http://schemas.microsoft.com/office/drawing/2014/main" id="{6F73A964-669D-6690-2CEA-334FB963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02" y="4159112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5787256" y="500158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8447602" y="2728328"/>
            <a:ext cx="23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1095284" y="324571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7D99476-3DC3-39A9-4426-C5E014C4E98E}"/>
              </a:ext>
            </a:extLst>
          </p:cNvPr>
          <p:cNvCxnSpPr>
            <a:cxnSpLocks/>
          </p:cNvCxnSpPr>
          <p:nvPr/>
        </p:nvCxnSpPr>
        <p:spPr>
          <a:xfrm>
            <a:off x="2787513" y="2602073"/>
            <a:ext cx="1738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77FB15E-81B6-95B2-6A15-A45E66FABEDB}"/>
              </a:ext>
            </a:extLst>
          </p:cNvPr>
          <p:cNvCxnSpPr>
            <a:cxnSpLocks/>
          </p:cNvCxnSpPr>
          <p:nvPr/>
        </p:nvCxnSpPr>
        <p:spPr>
          <a:xfrm>
            <a:off x="5798285" y="3340000"/>
            <a:ext cx="738909" cy="797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13" y="325662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13" y="340902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13" y="356142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DF - Wikipedia">
            <a:extLst>
              <a:ext uri="{FF2B5EF4-FFF2-40B4-BE49-F238E27FC236}">
                <a16:creationId xmlns:a16="http://schemas.microsoft.com/office/drawing/2014/main" id="{6E63FFD5-A1F9-5098-1BB6-C75FB3CC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17" y="1834787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896759B-44A2-B2DD-F49F-A09CBB2E3184}"/>
              </a:ext>
            </a:extLst>
          </p:cNvPr>
          <p:cNvCxnSpPr>
            <a:cxnSpLocks/>
          </p:cNvCxnSpPr>
          <p:nvPr/>
        </p:nvCxnSpPr>
        <p:spPr>
          <a:xfrm>
            <a:off x="6301668" y="2608501"/>
            <a:ext cx="1650841" cy="2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FE016B-0855-6EDC-116B-AF2B85117446}"/>
              </a:ext>
            </a:extLst>
          </p:cNvPr>
          <p:cNvSpPr txBox="1"/>
          <p:nvPr/>
        </p:nvSpPr>
        <p:spPr>
          <a:xfrm>
            <a:off x="3043420" y="221015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Chunking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AECB0A9-B547-FC92-B6A4-CCA605F58A10}"/>
              </a:ext>
            </a:extLst>
          </p:cNvPr>
          <p:cNvCxnSpPr>
            <a:cxnSpLocks/>
          </p:cNvCxnSpPr>
          <p:nvPr/>
        </p:nvCxnSpPr>
        <p:spPr>
          <a:xfrm flipH="1" flipV="1">
            <a:off x="5605773" y="3330987"/>
            <a:ext cx="761402" cy="79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7B91C1-3CCD-D23F-5B29-A2E65D0D2AB5}"/>
              </a:ext>
            </a:extLst>
          </p:cNvPr>
          <p:cNvSpPr txBox="1"/>
          <p:nvPr/>
        </p:nvSpPr>
        <p:spPr>
          <a:xfrm>
            <a:off x="6651829" y="22570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</a:t>
            </a:r>
            <a:endParaRPr kumimoji="1" lang="en-US" altLang="zh-CN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777983-96FD-A2CD-D4E7-D9CD676E05EF}"/>
              </a:ext>
            </a:extLst>
          </p:cNvPr>
          <p:cNvSpPr txBox="1"/>
          <p:nvPr/>
        </p:nvSpPr>
        <p:spPr>
          <a:xfrm>
            <a:off x="4767414" y="3599030"/>
            <a:ext cx="14778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Embedding</a:t>
            </a:r>
            <a:endParaRPr lang="zh-CN" altLang="en-US" sz="1400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2FF5D1F-A09C-7F32-A8B4-961B4317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42" y="2225031"/>
            <a:ext cx="556702" cy="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PDF - Wikipedia">
            <a:extLst>
              <a:ext uri="{FF2B5EF4-FFF2-40B4-BE49-F238E27FC236}">
                <a16:creationId xmlns:a16="http://schemas.microsoft.com/office/drawing/2014/main" id="{65463760-5BB6-4022-D428-26EB2604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66" y="24417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F6F9C6E-3516-2BB6-DB24-9F69D5E7976B}"/>
              </a:ext>
            </a:extLst>
          </p:cNvPr>
          <p:cNvSpPr/>
          <p:nvPr/>
        </p:nvSpPr>
        <p:spPr>
          <a:xfrm>
            <a:off x="738908" y="1712194"/>
            <a:ext cx="5247565" cy="1533518"/>
          </a:xfrm>
          <a:custGeom>
            <a:avLst/>
            <a:gdLst>
              <a:gd name="connsiteX0" fmla="*/ 0 w 5247565"/>
              <a:gd name="connsiteY0" fmla="*/ 0 h 1533518"/>
              <a:gd name="connsiteX1" fmla="*/ 530587 w 5247565"/>
              <a:gd name="connsiteY1" fmla="*/ 0 h 1533518"/>
              <a:gd name="connsiteX2" fmla="*/ 956223 w 5247565"/>
              <a:gd name="connsiteY2" fmla="*/ 0 h 1533518"/>
              <a:gd name="connsiteX3" fmla="*/ 1644237 w 5247565"/>
              <a:gd name="connsiteY3" fmla="*/ 0 h 1533518"/>
              <a:gd name="connsiteX4" fmla="*/ 2174824 w 5247565"/>
              <a:gd name="connsiteY4" fmla="*/ 0 h 1533518"/>
              <a:gd name="connsiteX5" fmla="*/ 2705411 w 5247565"/>
              <a:gd name="connsiteY5" fmla="*/ 0 h 1533518"/>
              <a:gd name="connsiteX6" fmla="*/ 3393425 w 5247565"/>
              <a:gd name="connsiteY6" fmla="*/ 0 h 1533518"/>
              <a:gd name="connsiteX7" fmla="*/ 3871537 w 5247565"/>
              <a:gd name="connsiteY7" fmla="*/ 0 h 1533518"/>
              <a:gd name="connsiteX8" fmla="*/ 4559551 w 5247565"/>
              <a:gd name="connsiteY8" fmla="*/ 0 h 1533518"/>
              <a:gd name="connsiteX9" fmla="*/ 5247565 w 5247565"/>
              <a:gd name="connsiteY9" fmla="*/ 0 h 1533518"/>
              <a:gd name="connsiteX10" fmla="*/ 5247565 w 5247565"/>
              <a:gd name="connsiteY10" fmla="*/ 511173 h 1533518"/>
              <a:gd name="connsiteX11" fmla="*/ 5247565 w 5247565"/>
              <a:gd name="connsiteY11" fmla="*/ 1022345 h 1533518"/>
              <a:gd name="connsiteX12" fmla="*/ 5247565 w 5247565"/>
              <a:gd name="connsiteY12" fmla="*/ 1533518 h 1533518"/>
              <a:gd name="connsiteX13" fmla="*/ 4821929 w 5247565"/>
              <a:gd name="connsiteY13" fmla="*/ 1533518 h 1533518"/>
              <a:gd name="connsiteX14" fmla="*/ 4133915 w 5247565"/>
              <a:gd name="connsiteY14" fmla="*/ 1533518 h 1533518"/>
              <a:gd name="connsiteX15" fmla="*/ 3655804 w 5247565"/>
              <a:gd name="connsiteY15" fmla="*/ 1533518 h 1533518"/>
              <a:gd name="connsiteX16" fmla="*/ 3072741 w 5247565"/>
              <a:gd name="connsiteY16" fmla="*/ 1533518 h 1533518"/>
              <a:gd name="connsiteX17" fmla="*/ 2384727 w 5247565"/>
              <a:gd name="connsiteY17" fmla="*/ 1533518 h 1533518"/>
              <a:gd name="connsiteX18" fmla="*/ 1801664 w 5247565"/>
              <a:gd name="connsiteY18" fmla="*/ 1533518 h 1533518"/>
              <a:gd name="connsiteX19" fmla="*/ 1376028 w 5247565"/>
              <a:gd name="connsiteY19" fmla="*/ 1533518 h 1533518"/>
              <a:gd name="connsiteX20" fmla="*/ 897917 w 5247565"/>
              <a:gd name="connsiteY20" fmla="*/ 1533518 h 1533518"/>
              <a:gd name="connsiteX21" fmla="*/ 0 w 5247565"/>
              <a:gd name="connsiteY21" fmla="*/ 1533518 h 1533518"/>
              <a:gd name="connsiteX22" fmla="*/ 0 w 5247565"/>
              <a:gd name="connsiteY22" fmla="*/ 1022345 h 1533518"/>
              <a:gd name="connsiteX23" fmla="*/ 0 w 5247565"/>
              <a:gd name="connsiteY23" fmla="*/ 511173 h 1533518"/>
              <a:gd name="connsiteX24" fmla="*/ 0 w 5247565"/>
              <a:gd name="connsiteY24" fmla="*/ 0 h 15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47565" h="1533518" extrusionOk="0">
                <a:moveTo>
                  <a:pt x="0" y="0"/>
                </a:moveTo>
                <a:cubicBezTo>
                  <a:pt x="224653" y="-4123"/>
                  <a:pt x="416907" y="37128"/>
                  <a:pt x="530587" y="0"/>
                </a:cubicBezTo>
                <a:cubicBezTo>
                  <a:pt x="644267" y="-37128"/>
                  <a:pt x="756597" y="26746"/>
                  <a:pt x="956223" y="0"/>
                </a:cubicBezTo>
                <a:cubicBezTo>
                  <a:pt x="1155849" y="-26746"/>
                  <a:pt x="1314667" y="24139"/>
                  <a:pt x="1644237" y="0"/>
                </a:cubicBezTo>
                <a:cubicBezTo>
                  <a:pt x="1973807" y="-24139"/>
                  <a:pt x="1974267" y="56850"/>
                  <a:pt x="2174824" y="0"/>
                </a:cubicBezTo>
                <a:cubicBezTo>
                  <a:pt x="2375381" y="-56850"/>
                  <a:pt x="2537364" y="62269"/>
                  <a:pt x="2705411" y="0"/>
                </a:cubicBezTo>
                <a:cubicBezTo>
                  <a:pt x="2873458" y="-62269"/>
                  <a:pt x="3150098" y="580"/>
                  <a:pt x="3393425" y="0"/>
                </a:cubicBezTo>
                <a:cubicBezTo>
                  <a:pt x="3636752" y="-580"/>
                  <a:pt x="3762909" y="56669"/>
                  <a:pt x="3871537" y="0"/>
                </a:cubicBezTo>
                <a:cubicBezTo>
                  <a:pt x="3980165" y="-56669"/>
                  <a:pt x="4234907" y="42913"/>
                  <a:pt x="4559551" y="0"/>
                </a:cubicBezTo>
                <a:cubicBezTo>
                  <a:pt x="4884195" y="-42913"/>
                  <a:pt x="5028763" y="13140"/>
                  <a:pt x="5247565" y="0"/>
                </a:cubicBezTo>
                <a:cubicBezTo>
                  <a:pt x="5258698" y="217384"/>
                  <a:pt x="5217383" y="256028"/>
                  <a:pt x="5247565" y="511173"/>
                </a:cubicBezTo>
                <a:cubicBezTo>
                  <a:pt x="5277747" y="766318"/>
                  <a:pt x="5189734" y="792827"/>
                  <a:pt x="5247565" y="1022345"/>
                </a:cubicBezTo>
                <a:cubicBezTo>
                  <a:pt x="5305396" y="1251863"/>
                  <a:pt x="5236519" y="1364529"/>
                  <a:pt x="5247565" y="1533518"/>
                </a:cubicBezTo>
                <a:cubicBezTo>
                  <a:pt x="5047192" y="1564776"/>
                  <a:pt x="4926116" y="1511368"/>
                  <a:pt x="4821929" y="1533518"/>
                </a:cubicBezTo>
                <a:cubicBezTo>
                  <a:pt x="4717742" y="1555668"/>
                  <a:pt x="4379487" y="1497514"/>
                  <a:pt x="4133915" y="1533518"/>
                </a:cubicBezTo>
                <a:cubicBezTo>
                  <a:pt x="3888343" y="1569522"/>
                  <a:pt x="3763101" y="1487241"/>
                  <a:pt x="3655804" y="1533518"/>
                </a:cubicBezTo>
                <a:cubicBezTo>
                  <a:pt x="3548507" y="1579795"/>
                  <a:pt x="3342514" y="1502813"/>
                  <a:pt x="3072741" y="1533518"/>
                </a:cubicBezTo>
                <a:cubicBezTo>
                  <a:pt x="2802968" y="1564223"/>
                  <a:pt x="2709825" y="1481990"/>
                  <a:pt x="2384727" y="1533518"/>
                </a:cubicBezTo>
                <a:cubicBezTo>
                  <a:pt x="2059629" y="1585046"/>
                  <a:pt x="2059458" y="1521787"/>
                  <a:pt x="1801664" y="1533518"/>
                </a:cubicBezTo>
                <a:cubicBezTo>
                  <a:pt x="1543870" y="1545249"/>
                  <a:pt x="1583492" y="1525004"/>
                  <a:pt x="1376028" y="1533518"/>
                </a:cubicBezTo>
                <a:cubicBezTo>
                  <a:pt x="1168564" y="1542032"/>
                  <a:pt x="999197" y="1508864"/>
                  <a:pt x="897917" y="1533518"/>
                </a:cubicBezTo>
                <a:cubicBezTo>
                  <a:pt x="796637" y="1558172"/>
                  <a:pt x="291946" y="1464509"/>
                  <a:pt x="0" y="1533518"/>
                </a:cubicBezTo>
                <a:cubicBezTo>
                  <a:pt x="-23930" y="1402466"/>
                  <a:pt x="25729" y="1157961"/>
                  <a:pt x="0" y="1022345"/>
                </a:cubicBezTo>
                <a:cubicBezTo>
                  <a:pt x="-25729" y="886729"/>
                  <a:pt x="17702" y="652429"/>
                  <a:pt x="0" y="511173"/>
                </a:cubicBezTo>
                <a:cubicBezTo>
                  <a:pt x="-17702" y="369917"/>
                  <a:pt x="37101" y="15337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00D96-8889-8A6A-3A0D-9A1250826162}"/>
              </a:ext>
            </a:extLst>
          </p:cNvPr>
          <p:cNvSpPr txBox="1"/>
          <p:nvPr/>
        </p:nvSpPr>
        <p:spPr>
          <a:xfrm>
            <a:off x="4710412" y="2737067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293F35B-2D7A-B6CD-F4C7-AD411E44116D}"/>
              </a:ext>
            </a:extLst>
          </p:cNvPr>
          <p:cNvSpPr/>
          <p:nvPr/>
        </p:nvSpPr>
        <p:spPr>
          <a:xfrm>
            <a:off x="2973321" y="271511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266C3E-A871-E23C-CD31-CC330164D34C}"/>
              </a:ext>
            </a:extLst>
          </p:cNvPr>
          <p:cNvSpPr/>
          <p:nvPr/>
        </p:nvSpPr>
        <p:spPr>
          <a:xfrm>
            <a:off x="6322733" y="3524101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C75E38-24BE-47A5-77EF-D47375C88E2D}"/>
              </a:ext>
            </a:extLst>
          </p:cNvPr>
          <p:cNvSpPr/>
          <p:nvPr/>
        </p:nvSpPr>
        <p:spPr>
          <a:xfrm>
            <a:off x="6871002" y="2710493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2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78" y="2383126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OpenAI Service - Pricing | Microsoft Azure">
            <a:extLst>
              <a:ext uri="{FF2B5EF4-FFF2-40B4-BE49-F238E27FC236}">
                <a16:creationId xmlns:a16="http://schemas.microsoft.com/office/drawing/2014/main" id="{FAEB28F2-0A9E-027B-F3A0-ADB4FCBE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74" y="265988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OpenAI — Taygan">
            <a:extLst>
              <a:ext uri="{FF2B5EF4-FFF2-40B4-BE49-F238E27FC236}">
                <a16:creationId xmlns:a16="http://schemas.microsoft.com/office/drawing/2014/main" id="{943E7445-DE57-8141-00C1-7DDEE945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8" y="219341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37" y="1847241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search | Drupal.org">
            <a:extLst>
              <a:ext uri="{FF2B5EF4-FFF2-40B4-BE49-F238E27FC236}">
                <a16:creationId xmlns:a16="http://schemas.microsoft.com/office/drawing/2014/main" id="{9211F372-1522-BA56-D7C3-3D27E1BD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35" y="1609924"/>
            <a:ext cx="1337723" cy="13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05" y="33367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zure OpenAI Service - Pricing | Microsoft Azure">
            <a:extLst>
              <a:ext uri="{FF2B5EF4-FFF2-40B4-BE49-F238E27FC236}">
                <a16:creationId xmlns:a16="http://schemas.microsoft.com/office/drawing/2014/main" id="{3ED141EB-1A80-A39B-3FCE-FCFE88A9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2" y="4969537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zure OpenAI — Taygan">
            <a:extLst>
              <a:ext uri="{FF2B5EF4-FFF2-40B4-BE49-F238E27FC236}">
                <a16:creationId xmlns:a16="http://schemas.microsoft.com/office/drawing/2014/main" id="{6F73A964-669D-6690-2CEA-334FB963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6" y="4922890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D9A15-3264-0AD8-6FAC-533BF850DD12}"/>
              </a:ext>
            </a:extLst>
          </p:cNvPr>
          <p:cNvSpPr txBox="1"/>
          <p:nvPr/>
        </p:nvSpPr>
        <p:spPr>
          <a:xfrm>
            <a:off x="4324062" y="108843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GPT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4154570" y="5765367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7111494" y="2960857"/>
            <a:ext cx="23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2222776" y="356053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05" y="34891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05" y="36415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05" y="37939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60505A53-28C1-3C6A-5670-1DB9F1EF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93" y="2790537"/>
            <a:ext cx="588785" cy="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75BDBB-A8E1-FBEF-CFA1-5E75747F6591}"/>
              </a:ext>
            </a:extLst>
          </p:cNvPr>
          <p:cNvCxnSpPr>
            <a:cxnSpLocks/>
          </p:cNvCxnSpPr>
          <p:nvPr/>
        </p:nvCxnSpPr>
        <p:spPr>
          <a:xfrm flipV="1">
            <a:off x="5105400" y="3854111"/>
            <a:ext cx="0" cy="80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直线箭头连接符 1026">
            <a:extLst>
              <a:ext uri="{FF2B5EF4-FFF2-40B4-BE49-F238E27FC236}">
                <a16:creationId xmlns:a16="http://schemas.microsoft.com/office/drawing/2014/main" id="{3AE6DD8F-3A96-D068-BA38-2FD6A0DFF8A5}"/>
              </a:ext>
            </a:extLst>
          </p:cNvPr>
          <p:cNvCxnSpPr>
            <a:cxnSpLocks/>
          </p:cNvCxnSpPr>
          <p:nvPr/>
        </p:nvCxnSpPr>
        <p:spPr>
          <a:xfrm>
            <a:off x="5645489" y="3007743"/>
            <a:ext cx="12880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2962A710-2488-002D-0010-A3BCEEE25B33}"/>
              </a:ext>
            </a:extLst>
          </p:cNvPr>
          <p:cNvCxnSpPr>
            <a:cxnSpLocks/>
          </p:cNvCxnSpPr>
          <p:nvPr/>
        </p:nvCxnSpPr>
        <p:spPr>
          <a:xfrm>
            <a:off x="3518474" y="3042167"/>
            <a:ext cx="10967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4">
            <a:extLst>
              <a:ext uri="{FF2B5EF4-FFF2-40B4-BE49-F238E27FC236}">
                <a16:creationId xmlns:a16="http://schemas.microsoft.com/office/drawing/2014/main" id="{5C8C86C1-97FB-AE77-22E2-F1429AED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72" y="2922781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直线箭头连接符 1038">
            <a:extLst>
              <a:ext uri="{FF2B5EF4-FFF2-40B4-BE49-F238E27FC236}">
                <a16:creationId xmlns:a16="http://schemas.microsoft.com/office/drawing/2014/main" id="{08943774-4BCA-A996-53EB-D43435368CD0}"/>
              </a:ext>
            </a:extLst>
          </p:cNvPr>
          <p:cNvCxnSpPr>
            <a:cxnSpLocks/>
          </p:cNvCxnSpPr>
          <p:nvPr/>
        </p:nvCxnSpPr>
        <p:spPr>
          <a:xfrm>
            <a:off x="3460942" y="3796647"/>
            <a:ext cx="1097222" cy="908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直线箭头连接符 1043">
            <a:extLst>
              <a:ext uri="{FF2B5EF4-FFF2-40B4-BE49-F238E27FC236}">
                <a16:creationId xmlns:a16="http://schemas.microsoft.com/office/drawing/2014/main" id="{E0718C36-50F8-06F3-BDB5-5B7577602650}"/>
              </a:ext>
            </a:extLst>
          </p:cNvPr>
          <p:cNvCxnSpPr>
            <a:cxnSpLocks/>
          </p:cNvCxnSpPr>
          <p:nvPr/>
        </p:nvCxnSpPr>
        <p:spPr>
          <a:xfrm>
            <a:off x="5088082" y="1663974"/>
            <a:ext cx="0" cy="854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CCC3A7E8-ED4B-4068-583A-7C831AD99B13}"/>
              </a:ext>
            </a:extLst>
          </p:cNvPr>
          <p:cNvSpPr txBox="1"/>
          <p:nvPr/>
        </p:nvSpPr>
        <p:spPr>
          <a:xfrm>
            <a:off x="5087324" y="18080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prompt</a:t>
            </a:r>
            <a:endParaRPr kumimoji="1" lang="zh-CN" altLang="en-US" sz="1400" dirty="0"/>
          </a:p>
        </p:txBody>
      </p: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A5358B10-0CF2-D11B-1ECC-F34CEA26F00E}"/>
              </a:ext>
            </a:extLst>
          </p:cNvPr>
          <p:cNvSpPr txBox="1"/>
          <p:nvPr/>
        </p:nvSpPr>
        <p:spPr>
          <a:xfrm>
            <a:off x="5645489" y="308160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Vector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Search</a:t>
            </a:r>
            <a:endParaRPr kumimoji="1" lang="zh-CN" altLang="en-US" sz="1400" dirty="0"/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0005E7A2-F5C7-1C9B-339F-F801A35FA949}"/>
              </a:ext>
            </a:extLst>
          </p:cNvPr>
          <p:cNvSpPr txBox="1"/>
          <p:nvPr/>
        </p:nvSpPr>
        <p:spPr>
          <a:xfrm>
            <a:off x="3115572" y="4354473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050" name="矩形 1049">
            <a:extLst>
              <a:ext uri="{FF2B5EF4-FFF2-40B4-BE49-F238E27FC236}">
                <a16:creationId xmlns:a16="http://schemas.microsoft.com/office/drawing/2014/main" id="{B23DDB80-2FD3-9DD0-7845-D41157AABF30}"/>
              </a:ext>
            </a:extLst>
          </p:cNvPr>
          <p:cNvSpPr/>
          <p:nvPr/>
        </p:nvSpPr>
        <p:spPr>
          <a:xfrm>
            <a:off x="1980670" y="2420888"/>
            <a:ext cx="3531445" cy="1139650"/>
          </a:xfrm>
          <a:custGeom>
            <a:avLst/>
            <a:gdLst>
              <a:gd name="connsiteX0" fmla="*/ 0 w 3531445"/>
              <a:gd name="connsiteY0" fmla="*/ 0 h 1139650"/>
              <a:gd name="connsiteX1" fmla="*/ 553260 w 3531445"/>
              <a:gd name="connsiteY1" fmla="*/ 0 h 1139650"/>
              <a:gd name="connsiteX2" fmla="*/ 1035891 w 3531445"/>
              <a:gd name="connsiteY2" fmla="*/ 0 h 1139650"/>
              <a:gd name="connsiteX3" fmla="*/ 1695094 w 3531445"/>
              <a:gd name="connsiteY3" fmla="*/ 0 h 1139650"/>
              <a:gd name="connsiteX4" fmla="*/ 2248353 w 3531445"/>
              <a:gd name="connsiteY4" fmla="*/ 0 h 1139650"/>
              <a:gd name="connsiteX5" fmla="*/ 2801613 w 3531445"/>
              <a:gd name="connsiteY5" fmla="*/ 0 h 1139650"/>
              <a:gd name="connsiteX6" fmla="*/ 3531445 w 3531445"/>
              <a:gd name="connsiteY6" fmla="*/ 0 h 1139650"/>
              <a:gd name="connsiteX7" fmla="*/ 3531445 w 3531445"/>
              <a:gd name="connsiteY7" fmla="*/ 547032 h 1139650"/>
              <a:gd name="connsiteX8" fmla="*/ 3531445 w 3531445"/>
              <a:gd name="connsiteY8" fmla="*/ 1139650 h 1139650"/>
              <a:gd name="connsiteX9" fmla="*/ 3013500 w 3531445"/>
              <a:gd name="connsiteY9" fmla="*/ 1139650 h 1139650"/>
              <a:gd name="connsiteX10" fmla="*/ 2424926 w 3531445"/>
              <a:gd name="connsiteY10" fmla="*/ 1139650 h 1139650"/>
              <a:gd name="connsiteX11" fmla="*/ 1836351 w 3531445"/>
              <a:gd name="connsiteY11" fmla="*/ 1139650 h 1139650"/>
              <a:gd name="connsiteX12" fmla="*/ 1283092 w 3531445"/>
              <a:gd name="connsiteY12" fmla="*/ 1139650 h 1139650"/>
              <a:gd name="connsiteX13" fmla="*/ 623889 w 3531445"/>
              <a:gd name="connsiteY13" fmla="*/ 1139650 h 1139650"/>
              <a:gd name="connsiteX14" fmla="*/ 0 w 3531445"/>
              <a:gd name="connsiteY14" fmla="*/ 1139650 h 1139650"/>
              <a:gd name="connsiteX15" fmla="*/ 0 w 3531445"/>
              <a:gd name="connsiteY15" fmla="*/ 592618 h 1139650"/>
              <a:gd name="connsiteX16" fmla="*/ 0 w 3531445"/>
              <a:gd name="connsiteY16" fmla="*/ 0 h 11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31445" h="1139650" extrusionOk="0">
                <a:moveTo>
                  <a:pt x="0" y="0"/>
                </a:moveTo>
                <a:cubicBezTo>
                  <a:pt x="195154" y="-22456"/>
                  <a:pt x="327392" y="21992"/>
                  <a:pt x="553260" y="0"/>
                </a:cubicBezTo>
                <a:cubicBezTo>
                  <a:pt x="779128" y="-21992"/>
                  <a:pt x="923747" y="23140"/>
                  <a:pt x="1035891" y="0"/>
                </a:cubicBezTo>
                <a:cubicBezTo>
                  <a:pt x="1148035" y="-23140"/>
                  <a:pt x="1403787" y="32011"/>
                  <a:pt x="1695094" y="0"/>
                </a:cubicBezTo>
                <a:cubicBezTo>
                  <a:pt x="1986401" y="-32011"/>
                  <a:pt x="2104948" y="-15749"/>
                  <a:pt x="2248353" y="0"/>
                </a:cubicBezTo>
                <a:cubicBezTo>
                  <a:pt x="2391758" y="15749"/>
                  <a:pt x="2633716" y="18604"/>
                  <a:pt x="2801613" y="0"/>
                </a:cubicBezTo>
                <a:cubicBezTo>
                  <a:pt x="2969510" y="-18604"/>
                  <a:pt x="3254594" y="16581"/>
                  <a:pt x="3531445" y="0"/>
                </a:cubicBezTo>
                <a:cubicBezTo>
                  <a:pt x="3557054" y="268828"/>
                  <a:pt x="3520129" y="433616"/>
                  <a:pt x="3531445" y="547032"/>
                </a:cubicBezTo>
                <a:cubicBezTo>
                  <a:pt x="3542761" y="660448"/>
                  <a:pt x="3508967" y="848006"/>
                  <a:pt x="3531445" y="1139650"/>
                </a:cubicBezTo>
                <a:cubicBezTo>
                  <a:pt x="3284824" y="1143869"/>
                  <a:pt x="3231995" y="1164588"/>
                  <a:pt x="3013500" y="1139650"/>
                </a:cubicBezTo>
                <a:cubicBezTo>
                  <a:pt x="2795006" y="1114712"/>
                  <a:pt x="2641575" y="1165883"/>
                  <a:pt x="2424926" y="1139650"/>
                </a:cubicBezTo>
                <a:cubicBezTo>
                  <a:pt x="2208277" y="1113417"/>
                  <a:pt x="2072297" y="1132402"/>
                  <a:pt x="1836351" y="1139650"/>
                </a:cubicBezTo>
                <a:cubicBezTo>
                  <a:pt x="1600406" y="1146898"/>
                  <a:pt x="1400842" y="1117884"/>
                  <a:pt x="1283092" y="1139650"/>
                </a:cubicBezTo>
                <a:cubicBezTo>
                  <a:pt x="1165342" y="1161416"/>
                  <a:pt x="944660" y="1129751"/>
                  <a:pt x="623889" y="1139650"/>
                </a:cubicBezTo>
                <a:cubicBezTo>
                  <a:pt x="303118" y="1149549"/>
                  <a:pt x="170810" y="1166771"/>
                  <a:pt x="0" y="1139650"/>
                </a:cubicBezTo>
                <a:cubicBezTo>
                  <a:pt x="25234" y="900378"/>
                  <a:pt x="-20224" y="780733"/>
                  <a:pt x="0" y="592618"/>
                </a:cubicBezTo>
                <a:cubicBezTo>
                  <a:pt x="20224" y="404503"/>
                  <a:pt x="27598" y="231566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E839B96D-8129-F832-0265-2DC395B587FF}"/>
              </a:ext>
            </a:extLst>
          </p:cNvPr>
          <p:cNvSpPr txBox="1"/>
          <p:nvPr/>
        </p:nvSpPr>
        <p:spPr>
          <a:xfrm>
            <a:off x="4369427" y="3487223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03F9DDE3-3D9C-1EDB-9C3D-AF4586A7EC51}"/>
              </a:ext>
            </a:extLst>
          </p:cNvPr>
          <p:cNvSpPr/>
          <p:nvPr/>
        </p:nvSpPr>
        <p:spPr>
          <a:xfrm>
            <a:off x="3474137" y="4094260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7349357-43C8-CC06-D74E-8F2D5D7BD2F6}"/>
              </a:ext>
            </a:extLst>
          </p:cNvPr>
          <p:cNvSpPr/>
          <p:nvPr/>
        </p:nvSpPr>
        <p:spPr>
          <a:xfrm>
            <a:off x="4793693" y="411114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143F4545-D793-8314-2F28-50E10E37E11B}"/>
              </a:ext>
            </a:extLst>
          </p:cNvPr>
          <p:cNvSpPr/>
          <p:nvPr/>
        </p:nvSpPr>
        <p:spPr>
          <a:xfrm>
            <a:off x="6113056" y="2629086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1EF83BD-C3D1-CA2D-6D45-21FD64FA937B}"/>
              </a:ext>
            </a:extLst>
          </p:cNvPr>
          <p:cNvSpPr/>
          <p:nvPr/>
        </p:nvSpPr>
        <p:spPr>
          <a:xfrm>
            <a:off x="4714131" y="1910999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726AA3E8-D945-B0D0-9E1B-CA6243DDB112}"/>
              </a:ext>
            </a:extLst>
          </p:cNvPr>
          <p:cNvSpPr/>
          <p:nvPr/>
        </p:nvSpPr>
        <p:spPr>
          <a:xfrm>
            <a:off x="3886932" y="2642847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3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" y="1745533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56BF65-9649-8CC5-1C5F-24E99A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3" y="2505145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45" y="1614712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D1252B-38F1-E60C-52FE-1043D82A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872" y="2633788"/>
            <a:ext cx="720760" cy="415179"/>
          </a:xfrm>
          <a:prstGeom prst="rect">
            <a:avLst/>
          </a:prstGeom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13" y="34466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5787256" y="5001589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Chroma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8447602" y="2728328"/>
            <a:ext cx="23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 Search  by Chroma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1095284" y="324571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7D99476-3DC3-39A9-4426-C5E014C4E98E}"/>
              </a:ext>
            </a:extLst>
          </p:cNvPr>
          <p:cNvCxnSpPr>
            <a:cxnSpLocks/>
          </p:cNvCxnSpPr>
          <p:nvPr/>
        </p:nvCxnSpPr>
        <p:spPr>
          <a:xfrm>
            <a:off x="2787513" y="2602073"/>
            <a:ext cx="1738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77FB15E-81B6-95B2-6A15-A45E66FABEDB}"/>
              </a:ext>
            </a:extLst>
          </p:cNvPr>
          <p:cNvCxnSpPr>
            <a:cxnSpLocks/>
          </p:cNvCxnSpPr>
          <p:nvPr/>
        </p:nvCxnSpPr>
        <p:spPr>
          <a:xfrm>
            <a:off x="5798285" y="3340000"/>
            <a:ext cx="738909" cy="797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13" y="35990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513" y="37514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913" y="39038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DF - Wikipedia">
            <a:extLst>
              <a:ext uri="{FF2B5EF4-FFF2-40B4-BE49-F238E27FC236}">
                <a16:creationId xmlns:a16="http://schemas.microsoft.com/office/drawing/2014/main" id="{6E63FFD5-A1F9-5098-1BB6-C75FB3CC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17" y="1834787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896759B-44A2-B2DD-F49F-A09CBB2E3184}"/>
              </a:ext>
            </a:extLst>
          </p:cNvPr>
          <p:cNvCxnSpPr>
            <a:cxnSpLocks/>
          </p:cNvCxnSpPr>
          <p:nvPr/>
        </p:nvCxnSpPr>
        <p:spPr>
          <a:xfrm>
            <a:off x="6301668" y="2608501"/>
            <a:ext cx="1650841" cy="2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FE016B-0855-6EDC-116B-AF2B85117446}"/>
              </a:ext>
            </a:extLst>
          </p:cNvPr>
          <p:cNvSpPr txBox="1"/>
          <p:nvPr/>
        </p:nvSpPr>
        <p:spPr>
          <a:xfrm>
            <a:off x="3043420" y="221015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Chunking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AECB0A9-B547-FC92-B6A4-CCA605F58A10}"/>
              </a:ext>
            </a:extLst>
          </p:cNvPr>
          <p:cNvCxnSpPr>
            <a:cxnSpLocks/>
          </p:cNvCxnSpPr>
          <p:nvPr/>
        </p:nvCxnSpPr>
        <p:spPr>
          <a:xfrm flipH="1" flipV="1">
            <a:off x="5605773" y="3330987"/>
            <a:ext cx="761402" cy="79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7B91C1-3CCD-D23F-5B29-A2E65D0D2AB5}"/>
              </a:ext>
            </a:extLst>
          </p:cNvPr>
          <p:cNvSpPr txBox="1"/>
          <p:nvPr/>
        </p:nvSpPr>
        <p:spPr>
          <a:xfrm>
            <a:off x="6651829" y="22570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</a:t>
            </a:r>
            <a:endParaRPr kumimoji="1" lang="en-US" altLang="zh-CN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777983-96FD-A2CD-D4E7-D9CD676E05EF}"/>
              </a:ext>
            </a:extLst>
          </p:cNvPr>
          <p:cNvSpPr txBox="1"/>
          <p:nvPr/>
        </p:nvSpPr>
        <p:spPr>
          <a:xfrm>
            <a:off x="4767414" y="3599030"/>
            <a:ext cx="14778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Embedding</a:t>
            </a:r>
            <a:endParaRPr lang="zh-CN" altLang="en-US" sz="1400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2FF5D1F-A09C-7F32-A8B4-961B4317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42" y="2225031"/>
            <a:ext cx="556702" cy="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PDF - Wikipedia">
            <a:extLst>
              <a:ext uri="{FF2B5EF4-FFF2-40B4-BE49-F238E27FC236}">
                <a16:creationId xmlns:a16="http://schemas.microsoft.com/office/drawing/2014/main" id="{65463760-5BB6-4022-D428-26EB2604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66" y="24417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F6F9C6E-3516-2BB6-DB24-9F69D5E7976B}"/>
              </a:ext>
            </a:extLst>
          </p:cNvPr>
          <p:cNvSpPr/>
          <p:nvPr/>
        </p:nvSpPr>
        <p:spPr>
          <a:xfrm>
            <a:off x="738908" y="1342607"/>
            <a:ext cx="10559508" cy="4433725"/>
          </a:xfrm>
          <a:custGeom>
            <a:avLst/>
            <a:gdLst>
              <a:gd name="connsiteX0" fmla="*/ 0 w 10559508"/>
              <a:gd name="connsiteY0" fmla="*/ 0 h 4433725"/>
              <a:gd name="connsiteX1" fmla="*/ 481044 w 10559508"/>
              <a:gd name="connsiteY1" fmla="*/ 0 h 4433725"/>
              <a:gd name="connsiteX2" fmla="*/ 750898 w 10559508"/>
              <a:gd name="connsiteY2" fmla="*/ 0 h 4433725"/>
              <a:gd name="connsiteX3" fmla="*/ 1548728 w 10559508"/>
              <a:gd name="connsiteY3" fmla="*/ 0 h 4433725"/>
              <a:gd name="connsiteX4" fmla="*/ 2029772 w 10559508"/>
              <a:gd name="connsiteY4" fmla="*/ 0 h 4433725"/>
              <a:gd name="connsiteX5" fmla="*/ 2510816 w 10559508"/>
              <a:gd name="connsiteY5" fmla="*/ 0 h 4433725"/>
              <a:gd name="connsiteX6" fmla="*/ 3308646 w 10559508"/>
              <a:gd name="connsiteY6" fmla="*/ 0 h 4433725"/>
              <a:gd name="connsiteX7" fmla="*/ 3684095 w 10559508"/>
              <a:gd name="connsiteY7" fmla="*/ 0 h 4433725"/>
              <a:gd name="connsiteX8" fmla="*/ 4481925 w 10559508"/>
              <a:gd name="connsiteY8" fmla="*/ 0 h 4433725"/>
              <a:gd name="connsiteX9" fmla="*/ 5279754 w 10559508"/>
              <a:gd name="connsiteY9" fmla="*/ 0 h 4433725"/>
              <a:gd name="connsiteX10" fmla="*/ 5866393 w 10559508"/>
              <a:gd name="connsiteY10" fmla="*/ 0 h 4433725"/>
              <a:gd name="connsiteX11" fmla="*/ 6664223 w 10559508"/>
              <a:gd name="connsiteY11" fmla="*/ 0 h 4433725"/>
              <a:gd name="connsiteX12" fmla="*/ 7145267 w 10559508"/>
              <a:gd name="connsiteY12" fmla="*/ 0 h 4433725"/>
              <a:gd name="connsiteX13" fmla="*/ 7626311 w 10559508"/>
              <a:gd name="connsiteY13" fmla="*/ 0 h 4433725"/>
              <a:gd name="connsiteX14" fmla="*/ 8318546 w 10559508"/>
              <a:gd name="connsiteY14" fmla="*/ 0 h 4433725"/>
              <a:gd name="connsiteX15" fmla="*/ 8799590 w 10559508"/>
              <a:gd name="connsiteY15" fmla="*/ 0 h 4433725"/>
              <a:gd name="connsiteX16" fmla="*/ 9597419 w 10559508"/>
              <a:gd name="connsiteY16" fmla="*/ 0 h 4433725"/>
              <a:gd name="connsiteX17" fmla="*/ 10559508 w 10559508"/>
              <a:gd name="connsiteY17" fmla="*/ 0 h 4433725"/>
              <a:gd name="connsiteX18" fmla="*/ 10559508 w 10559508"/>
              <a:gd name="connsiteY18" fmla="*/ 554216 h 4433725"/>
              <a:gd name="connsiteX19" fmla="*/ 10559508 w 10559508"/>
              <a:gd name="connsiteY19" fmla="*/ 1152769 h 4433725"/>
              <a:gd name="connsiteX20" fmla="*/ 10559508 w 10559508"/>
              <a:gd name="connsiteY20" fmla="*/ 1573972 h 4433725"/>
              <a:gd name="connsiteX21" fmla="*/ 10559508 w 10559508"/>
              <a:gd name="connsiteY21" fmla="*/ 2039513 h 4433725"/>
              <a:gd name="connsiteX22" fmla="*/ 10559508 w 10559508"/>
              <a:gd name="connsiteY22" fmla="*/ 2638066 h 4433725"/>
              <a:gd name="connsiteX23" fmla="*/ 10559508 w 10559508"/>
              <a:gd name="connsiteY23" fmla="*/ 3147945 h 4433725"/>
              <a:gd name="connsiteX24" fmla="*/ 10559508 w 10559508"/>
              <a:gd name="connsiteY24" fmla="*/ 3613486 h 4433725"/>
              <a:gd name="connsiteX25" fmla="*/ 10559508 w 10559508"/>
              <a:gd name="connsiteY25" fmla="*/ 4433725 h 4433725"/>
              <a:gd name="connsiteX26" fmla="*/ 9972869 w 10559508"/>
              <a:gd name="connsiteY26" fmla="*/ 4433725 h 4433725"/>
              <a:gd name="connsiteX27" fmla="*/ 9386229 w 10559508"/>
              <a:gd name="connsiteY27" fmla="*/ 4433725 h 4433725"/>
              <a:gd name="connsiteX28" fmla="*/ 9010780 w 10559508"/>
              <a:gd name="connsiteY28" fmla="*/ 4433725 h 4433725"/>
              <a:gd name="connsiteX29" fmla="*/ 8318546 w 10559508"/>
              <a:gd name="connsiteY29" fmla="*/ 4433725 h 4433725"/>
              <a:gd name="connsiteX30" fmla="*/ 7943097 w 10559508"/>
              <a:gd name="connsiteY30" fmla="*/ 4433725 h 4433725"/>
              <a:gd name="connsiteX31" fmla="*/ 7250862 w 10559508"/>
              <a:gd name="connsiteY31" fmla="*/ 4433725 h 4433725"/>
              <a:gd name="connsiteX32" fmla="*/ 6981008 w 10559508"/>
              <a:gd name="connsiteY32" fmla="*/ 4433725 h 4433725"/>
              <a:gd name="connsiteX33" fmla="*/ 6288774 w 10559508"/>
              <a:gd name="connsiteY33" fmla="*/ 4433725 h 4433725"/>
              <a:gd name="connsiteX34" fmla="*/ 5913324 w 10559508"/>
              <a:gd name="connsiteY34" fmla="*/ 4433725 h 4433725"/>
              <a:gd name="connsiteX35" fmla="*/ 5643470 w 10559508"/>
              <a:gd name="connsiteY35" fmla="*/ 4433725 h 4433725"/>
              <a:gd name="connsiteX36" fmla="*/ 5268021 w 10559508"/>
              <a:gd name="connsiteY36" fmla="*/ 4433725 h 4433725"/>
              <a:gd name="connsiteX37" fmla="*/ 4575787 w 10559508"/>
              <a:gd name="connsiteY37" fmla="*/ 4433725 h 4433725"/>
              <a:gd name="connsiteX38" fmla="*/ 4200338 w 10559508"/>
              <a:gd name="connsiteY38" fmla="*/ 4433725 h 4433725"/>
              <a:gd name="connsiteX39" fmla="*/ 3930484 w 10559508"/>
              <a:gd name="connsiteY39" fmla="*/ 4433725 h 4433725"/>
              <a:gd name="connsiteX40" fmla="*/ 3555034 w 10559508"/>
              <a:gd name="connsiteY40" fmla="*/ 4433725 h 4433725"/>
              <a:gd name="connsiteX41" fmla="*/ 3073990 w 10559508"/>
              <a:gd name="connsiteY41" fmla="*/ 4433725 h 4433725"/>
              <a:gd name="connsiteX42" fmla="*/ 2487351 w 10559508"/>
              <a:gd name="connsiteY42" fmla="*/ 4433725 h 4433725"/>
              <a:gd name="connsiteX43" fmla="*/ 2111902 w 10559508"/>
              <a:gd name="connsiteY43" fmla="*/ 4433725 h 4433725"/>
              <a:gd name="connsiteX44" fmla="*/ 1314072 w 10559508"/>
              <a:gd name="connsiteY44" fmla="*/ 4433725 h 4433725"/>
              <a:gd name="connsiteX45" fmla="*/ 727433 w 10559508"/>
              <a:gd name="connsiteY45" fmla="*/ 4433725 h 4433725"/>
              <a:gd name="connsiteX46" fmla="*/ 0 w 10559508"/>
              <a:gd name="connsiteY46" fmla="*/ 4433725 h 4433725"/>
              <a:gd name="connsiteX47" fmla="*/ 0 w 10559508"/>
              <a:gd name="connsiteY47" fmla="*/ 3835172 h 4433725"/>
              <a:gd name="connsiteX48" fmla="*/ 0 w 10559508"/>
              <a:gd name="connsiteY48" fmla="*/ 3280957 h 4433725"/>
              <a:gd name="connsiteX49" fmla="*/ 0 w 10559508"/>
              <a:gd name="connsiteY49" fmla="*/ 2771078 h 4433725"/>
              <a:gd name="connsiteX50" fmla="*/ 0 w 10559508"/>
              <a:gd name="connsiteY50" fmla="*/ 2172525 h 4433725"/>
              <a:gd name="connsiteX51" fmla="*/ 0 w 10559508"/>
              <a:gd name="connsiteY51" fmla="*/ 1618310 h 4433725"/>
              <a:gd name="connsiteX52" fmla="*/ 0 w 10559508"/>
              <a:gd name="connsiteY52" fmla="*/ 975419 h 4433725"/>
              <a:gd name="connsiteX53" fmla="*/ 0 w 10559508"/>
              <a:gd name="connsiteY53" fmla="*/ 0 h 44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559508" h="4433725" extrusionOk="0">
                <a:moveTo>
                  <a:pt x="0" y="0"/>
                </a:moveTo>
                <a:cubicBezTo>
                  <a:pt x="104281" y="-52487"/>
                  <a:pt x="247095" y="23296"/>
                  <a:pt x="481044" y="0"/>
                </a:cubicBezTo>
                <a:cubicBezTo>
                  <a:pt x="714993" y="-23296"/>
                  <a:pt x="674698" y="28911"/>
                  <a:pt x="750898" y="0"/>
                </a:cubicBezTo>
                <a:cubicBezTo>
                  <a:pt x="827098" y="-28911"/>
                  <a:pt x="1221963" y="34205"/>
                  <a:pt x="1548728" y="0"/>
                </a:cubicBezTo>
                <a:cubicBezTo>
                  <a:pt x="1875493" y="-34205"/>
                  <a:pt x="1834589" y="10636"/>
                  <a:pt x="2029772" y="0"/>
                </a:cubicBezTo>
                <a:cubicBezTo>
                  <a:pt x="2224955" y="-10636"/>
                  <a:pt x="2336221" y="49388"/>
                  <a:pt x="2510816" y="0"/>
                </a:cubicBezTo>
                <a:cubicBezTo>
                  <a:pt x="2685411" y="-49388"/>
                  <a:pt x="3060619" y="29702"/>
                  <a:pt x="3308646" y="0"/>
                </a:cubicBezTo>
                <a:cubicBezTo>
                  <a:pt x="3556673" y="-29702"/>
                  <a:pt x="3561640" y="10287"/>
                  <a:pt x="3684095" y="0"/>
                </a:cubicBezTo>
                <a:cubicBezTo>
                  <a:pt x="3806550" y="-10287"/>
                  <a:pt x="4315229" y="35527"/>
                  <a:pt x="4481925" y="0"/>
                </a:cubicBezTo>
                <a:cubicBezTo>
                  <a:pt x="4648621" y="-35527"/>
                  <a:pt x="4960433" y="54424"/>
                  <a:pt x="5279754" y="0"/>
                </a:cubicBezTo>
                <a:cubicBezTo>
                  <a:pt x="5599075" y="-54424"/>
                  <a:pt x="5577347" y="18291"/>
                  <a:pt x="5866393" y="0"/>
                </a:cubicBezTo>
                <a:cubicBezTo>
                  <a:pt x="6155439" y="-18291"/>
                  <a:pt x="6407611" y="61153"/>
                  <a:pt x="6664223" y="0"/>
                </a:cubicBezTo>
                <a:cubicBezTo>
                  <a:pt x="6920835" y="-61153"/>
                  <a:pt x="6918506" y="51320"/>
                  <a:pt x="7145267" y="0"/>
                </a:cubicBezTo>
                <a:cubicBezTo>
                  <a:pt x="7372028" y="-51320"/>
                  <a:pt x="7504872" y="6111"/>
                  <a:pt x="7626311" y="0"/>
                </a:cubicBezTo>
                <a:cubicBezTo>
                  <a:pt x="7747750" y="-6111"/>
                  <a:pt x="8078494" y="58763"/>
                  <a:pt x="8318546" y="0"/>
                </a:cubicBezTo>
                <a:cubicBezTo>
                  <a:pt x="8558598" y="-58763"/>
                  <a:pt x="8582324" y="40157"/>
                  <a:pt x="8799590" y="0"/>
                </a:cubicBezTo>
                <a:cubicBezTo>
                  <a:pt x="9016856" y="-40157"/>
                  <a:pt x="9402367" y="79047"/>
                  <a:pt x="9597419" y="0"/>
                </a:cubicBezTo>
                <a:cubicBezTo>
                  <a:pt x="9792471" y="-79047"/>
                  <a:pt x="10362635" y="72388"/>
                  <a:pt x="10559508" y="0"/>
                </a:cubicBezTo>
                <a:cubicBezTo>
                  <a:pt x="10612371" y="172049"/>
                  <a:pt x="10511808" y="286671"/>
                  <a:pt x="10559508" y="554216"/>
                </a:cubicBezTo>
                <a:cubicBezTo>
                  <a:pt x="10607208" y="821761"/>
                  <a:pt x="10505874" y="981877"/>
                  <a:pt x="10559508" y="1152769"/>
                </a:cubicBezTo>
                <a:cubicBezTo>
                  <a:pt x="10613142" y="1323661"/>
                  <a:pt x="10540868" y="1457301"/>
                  <a:pt x="10559508" y="1573972"/>
                </a:cubicBezTo>
                <a:cubicBezTo>
                  <a:pt x="10578148" y="1690643"/>
                  <a:pt x="10505929" y="1811836"/>
                  <a:pt x="10559508" y="2039513"/>
                </a:cubicBezTo>
                <a:cubicBezTo>
                  <a:pt x="10613087" y="2267190"/>
                  <a:pt x="10524861" y="2489169"/>
                  <a:pt x="10559508" y="2638066"/>
                </a:cubicBezTo>
                <a:cubicBezTo>
                  <a:pt x="10594155" y="2786963"/>
                  <a:pt x="10502158" y="2936935"/>
                  <a:pt x="10559508" y="3147945"/>
                </a:cubicBezTo>
                <a:cubicBezTo>
                  <a:pt x="10616858" y="3358955"/>
                  <a:pt x="10504934" y="3494020"/>
                  <a:pt x="10559508" y="3613486"/>
                </a:cubicBezTo>
                <a:cubicBezTo>
                  <a:pt x="10614082" y="3732952"/>
                  <a:pt x="10462909" y="4196183"/>
                  <a:pt x="10559508" y="4433725"/>
                </a:cubicBezTo>
                <a:cubicBezTo>
                  <a:pt x="10304929" y="4443261"/>
                  <a:pt x="10167410" y="4385464"/>
                  <a:pt x="9972869" y="4433725"/>
                </a:cubicBezTo>
                <a:cubicBezTo>
                  <a:pt x="9778328" y="4481986"/>
                  <a:pt x="9590970" y="4377818"/>
                  <a:pt x="9386229" y="4433725"/>
                </a:cubicBezTo>
                <a:cubicBezTo>
                  <a:pt x="9181488" y="4489632"/>
                  <a:pt x="9146285" y="4431338"/>
                  <a:pt x="9010780" y="4433725"/>
                </a:cubicBezTo>
                <a:cubicBezTo>
                  <a:pt x="8875275" y="4436112"/>
                  <a:pt x="8615594" y="4351232"/>
                  <a:pt x="8318546" y="4433725"/>
                </a:cubicBezTo>
                <a:cubicBezTo>
                  <a:pt x="8021498" y="4516218"/>
                  <a:pt x="8059833" y="4404017"/>
                  <a:pt x="7943097" y="4433725"/>
                </a:cubicBezTo>
                <a:cubicBezTo>
                  <a:pt x="7826361" y="4463433"/>
                  <a:pt x="7454097" y="4433012"/>
                  <a:pt x="7250862" y="4433725"/>
                </a:cubicBezTo>
                <a:cubicBezTo>
                  <a:pt x="7047627" y="4434438"/>
                  <a:pt x="7078012" y="4414986"/>
                  <a:pt x="6981008" y="4433725"/>
                </a:cubicBezTo>
                <a:cubicBezTo>
                  <a:pt x="6884004" y="4452464"/>
                  <a:pt x="6493512" y="4375231"/>
                  <a:pt x="6288774" y="4433725"/>
                </a:cubicBezTo>
                <a:cubicBezTo>
                  <a:pt x="6084036" y="4492219"/>
                  <a:pt x="6009537" y="4419807"/>
                  <a:pt x="5913324" y="4433725"/>
                </a:cubicBezTo>
                <a:cubicBezTo>
                  <a:pt x="5817111" y="4447643"/>
                  <a:pt x="5723584" y="4414761"/>
                  <a:pt x="5643470" y="4433725"/>
                </a:cubicBezTo>
                <a:cubicBezTo>
                  <a:pt x="5563356" y="4452689"/>
                  <a:pt x="5437310" y="4418113"/>
                  <a:pt x="5268021" y="4433725"/>
                </a:cubicBezTo>
                <a:cubicBezTo>
                  <a:pt x="5098732" y="4449337"/>
                  <a:pt x="4831820" y="4372474"/>
                  <a:pt x="4575787" y="4433725"/>
                </a:cubicBezTo>
                <a:cubicBezTo>
                  <a:pt x="4319754" y="4494976"/>
                  <a:pt x="4358031" y="4430952"/>
                  <a:pt x="4200338" y="4433725"/>
                </a:cubicBezTo>
                <a:cubicBezTo>
                  <a:pt x="4042645" y="4436498"/>
                  <a:pt x="3998940" y="4415262"/>
                  <a:pt x="3930484" y="4433725"/>
                </a:cubicBezTo>
                <a:cubicBezTo>
                  <a:pt x="3862028" y="4452188"/>
                  <a:pt x="3697254" y="4410253"/>
                  <a:pt x="3555034" y="4433725"/>
                </a:cubicBezTo>
                <a:cubicBezTo>
                  <a:pt x="3412814" y="4457197"/>
                  <a:pt x="3176379" y="4381323"/>
                  <a:pt x="3073990" y="4433725"/>
                </a:cubicBezTo>
                <a:cubicBezTo>
                  <a:pt x="2971601" y="4486127"/>
                  <a:pt x="2752721" y="4404183"/>
                  <a:pt x="2487351" y="4433725"/>
                </a:cubicBezTo>
                <a:cubicBezTo>
                  <a:pt x="2221981" y="4463267"/>
                  <a:pt x="2221625" y="4411984"/>
                  <a:pt x="2111902" y="4433725"/>
                </a:cubicBezTo>
                <a:cubicBezTo>
                  <a:pt x="2002179" y="4455466"/>
                  <a:pt x="1679398" y="4371040"/>
                  <a:pt x="1314072" y="4433725"/>
                </a:cubicBezTo>
                <a:cubicBezTo>
                  <a:pt x="948746" y="4496410"/>
                  <a:pt x="949143" y="4414101"/>
                  <a:pt x="727433" y="4433725"/>
                </a:cubicBezTo>
                <a:cubicBezTo>
                  <a:pt x="505723" y="4453349"/>
                  <a:pt x="287525" y="4394833"/>
                  <a:pt x="0" y="4433725"/>
                </a:cubicBezTo>
                <a:cubicBezTo>
                  <a:pt x="-53223" y="4147145"/>
                  <a:pt x="10018" y="4102877"/>
                  <a:pt x="0" y="3835172"/>
                </a:cubicBezTo>
                <a:cubicBezTo>
                  <a:pt x="-10018" y="3567467"/>
                  <a:pt x="9540" y="3472443"/>
                  <a:pt x="0" y="3280957"/>
                </a:cubicBezTo>
                <a:cubicBezTo>
                  <a:pt x="-9540" y="3089472"/>
                  <a:pt x="9218" y="2941439"/>
                  <a:pt x="0" y="2771078"/>
                </a:cubicBezTo>
                <a:cubicBezTo>
                  <a:pt x="-9218" y="2600717"/>
                  <a:pt x="44829" y="2440365"/>
                  <a:pt x="0" y="2172525"/>
                </a:cubicBezTo>
                <a:cubicBezTo>
                  <a:pt x="-44829" y="1904685"/>
                  <a:pt x="4769" y="1816369"/>
                  <a:pt x="0" y="1618310"/>
                </a:cubicBezTo>
                <a:cubicBezTo>
                  <a:pt x="-4769" y="1420252"/>
                  <a:pt x="63437" y="1169551"/>
                  <a:pt x="0" y="975419"/>
                </a:cubicBezTo>
                <a:cubicBezTo>
                  <a:pt x="-63437" y="781287"/>
                  <a:pt x="109055" y="46256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00D96-8889-8A6A-3A0D-9A1250826162}"/>
              </a:ext>
            </a:extLst>
          </p:cNvPr>
          <p:cNvSpPr txBox="1"/>
          <p:nvPr/>
        </p:nvSpPr>
        <p:spPr>
          <a:xfrm>
            <a:off x="4710412" y="2737067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293F35B-2D7A-B6CD-F4C7-AD411E44116D}"/>
              </a:ext>
            </a:extLst>
          </p:cNvPr>
          <p:cNvSpPr/>
          <p:nvPr/>
        </p:nvSpPr>
        <p:spPr>
          <a:xfrm>
            <a:off x="2973321" y="271511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266C3E-A871-E23C-CD31-CC330164D34C}"/>
              </a:ext>
            </a:extLst>
          </p:cNvPr>
          <p:cNvSpPr/>
          <p:nvPr/>
        </p:nvSpPr>
        <p:spPr>
          <a:xfrm>
            <a:off x="6322733" y="3524101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C75E38-24BE-47A5-77EF-D47375C88E2D}"/>
              </a:ext>
            </a:extLst>
          </p:cNvPr>
          <p:cNvSpPr/>
          <p:nvPr/>
        </p:nvSpPr>
        <p:spPr>
          <a:xfrm>
            <a:off x="6871002" y="2710493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Picture 2" descr="🔑 Getting Started | Chroma">
            <a:extLst>
              <a:ext uri="{FF2B5EF4-FFF2-40B4-BE49-F238E27FC236}">
                <a16:creationId xmlns:a16="http://schemas.microsoft.com/office/drawing/2014/main" id="{3AB81E5C-C571-3B67-470E-160DA7D6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75" y="4201763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🔑 Getting Started | Chroma">
            <a:extLst>
              <a:ext uri="{FF2B5EF4-FFF2-40B4-BE49-F238E27FC236}">
                <a16:creationId xmlns:a16="http://schemas.microsoft.com/office/drawing/2014/main" id="{54618A0E-644C-F2D7-9F4D-D145D7B6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985" y="1712194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5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78" y="2383126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OpenAI Service - Pricing | Microsoft Azure">
            <a:extLst>
              <a:ext uri="{FF2B5EF4-FFF2-40B4-BE49-F238E27FC236}">
                <a16:creationId xmlns:a16="http://schemas.microsoft.com/office/drawing/2014/main" id="{FAEB28F2-0A9E-027B-F3A0-ADB4FCBE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74" y="265988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OpenAI — Taygan">
            <a:extLst>
              <a:ext uri="{FF2B5EF4-FFF2-40B4-BE49-F238E27FC236}">
                <a16:creationId xmlns:a16="http://schemas.microsoft.com/office/drawing/2014/main" id="{943E7445-DE57-8141-00C1-7DDEE945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8" y="219341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37" y="1847241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787" y="34315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D9A15-3264-0AD8-6FAC-533BF850DD12}"/>
              </a:ext>
            </a:extLst>
          </p:cNvPr>
          <p:cNvSpPr txBox="1"/>
          <p:nvPr/>
        </p:nvSpPr>
        <p:spPr>
          <a:xfrm>
            <a:off x="4324062" y="108843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GPT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4154570" y="5765367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Chroma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7111494" y="2960857"/>
            <a:ext cx="23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 Search  by Chroma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2222776" y="356053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187" y="35839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87" y="37363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87" y="38887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60505A53-28C1-3C6A-5670-1DB9F1EF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93" y="2790537"/>
            <a:ext cx="588785" cy="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75BDBB-A8E1-FBEF-CFA1-5E75747F6591}"/>
              </a:ext>
            </a:extLst>
          </p:cNvPr>
          <p:cNvCxnSpPr>
            <a:cxnSpLocks/>
          </p:cNvCxnSpPr>
          <p:nvPr/>
        </p:nvCxnSpPr>
        <p:spPr>
          <a:xfrm flipV="1">
            <a:off x="5105400" y="3854111"/>
            <a:ext cx="0" cy="80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直线箭头连接符 1026">
            <a:extLst>
              <a:ext uri="{FF2B5EF4-FFF2-40B4-BE49-F238E27FC236}">
                <a16:creationId xmlns:a16="http://schemas.microsoft.com/office/drawing/2014/main" id="{3AE6DD8F-3A96-D068-BA38-2FD6A0DFF8A5}"/>
              </a:ext>
            </a:extLst>
          </p:cNvPr>
          <p:cNvCxnSpPr>
            <a:cxnSpLocks/>
          </p:cNvCxnSpPr>
          <p:nvPr/>
        </p:nvCxnSpPr>
        <p:spPr>
          <a:xfrm>
            <a:off x="5645489" y="3007743"/>
            <a:ext cx="12880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2962A710-2488-002D-0010-A3BCEEE25B33}"/>
              </a:ext>
            </a:extLst>
          </p:cNvPr>
          <p:cNvCxnSpPr>
            <a:cxnSpLocks/>
          </p:cNvCxnSpPr>
          <p:nvPr/>
        </p:nvCxnSpPr>
        <p:spPr>
          <a:xfrm>
            <a:off x="3518474" y="3042167"/>
            <a:ext cx="10967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4">
            <a:extLst>
              <a:ext uri="{FF2B5EF4-FFF2-40B4-BE49-F238E27FC236}">
                <a16:creationId xmlns:a16="http://schemas.microsoft.com/office/drawing/2014/main" id="{5C8C86C1-97FB-AE77-22E2-F1429AED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72" y="2922781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直线箭头连接符 1038">
            <a:extLst>
              <a:ext uri="{FF2B5EF4-FFF2-40B4-BE49-F238E27FC236}">
                <a16:creationId xmlns:a16="http://schemas.microsoft.com/office/drawing/2014/main" id="{08943774-4BCA-A996-53EB-D43435368CD0}"/>
              </a:ext>
            </a:extLst>
          </p:cNvPr>
          <p:cNvCxnSpPr>
            <a:cxnSpLocks/>
          </p:cNvCxnSpPr>
          <p:nvPr/>
        </p:nvCxnSpPr>
        <p:spPr>
          <a:xfrm>
            <a:off x="3460942" y="3796647"/>
            <a:ext cx="1097222" cy="908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直线箭头连接符 1043">
            <a:extLst>
              <a:ext uri="{FF2B5EF4-FFF2-40B4-BE49-F238E27FC236}">
                <a16:creationId xmlns:a16="http://schemas.microsoft.com/office/drawing/2014/main" id="{E0718C36-50F8-06F3-BDB5-5B7577602650}"/>
              </a:ext>
            </a:extLst>
          </p:cNvPr>
          <p:cNvCxnSpPr>
            <a:cxnSpLocks/>
          </p:cNvCxnSpPr>
          <p:nvPr/>
        </p:nvCxnSpPr>
        <p:spPr>
          <a:xfrm>
            <a:off x="5088082" y="1663974"/>
            <a:ext cx="0" cy="854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CCC3A7E8-ED4B-4068-583A-7C831AD99B13}"/>
              </a:ext>
            </a:extLst>
          </p:cNvPr>
          <p:cNvSpPr txBox="1"/>
          <p:nvPr/>
        </p:nvSpPr>
        <p:spPr>
          <a:xfrm>
            <a:off x="5087324" y="18080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prompt</a:t>
            </a:r>
            <a:endParaRPr kumimoji="1" lang="zh-CN" altLang="en-US" sz="1400" dirty="0"/>
          </a:p>
        </p:txBody>
      </p: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A5358B10-0CF2-D11B-1ECC-F34CEA26F00E}"/>
              </a:ext>
            </a:extLst>
          </p:cNvPr>
          <p:cNvSpPr txBox="1"/>
          <p:nvPr/>
        </p:nvSpPr>
        <p:spPr>
          <a:xfrm>
            <a:off x="5645489" y="308160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Vector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Search</a:t>
            </a:r>
            <a:endParaRPr kumimoji="1" lang="zh-CN" altLang="en-US" sz="1400" dirty="0"/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0005E7A2-F5C7-1C9B-339F-F801A35FA949}"/>
              </a:ext>
            </a:extLst>
          </p:cNvPr>
          <p:cNvSpPr txBox="1"/>
          <p:nvPr/>
        </p:nvSpPr>
        <p:spPr>
          <a:xfrm>
            <a:off x="3115572" y="4354473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050" name="矩形 1049">
            <a:extLst>
              <a:ext uri="{FF2B5EF4-FFF2-40B4-BE49-F238E27FC236}">
                <a16:creationId xmlns:a16="http://schemas.microsoft.com/office/drawing/2014/main" id="{B23DDB80-2FD3-9DD0-7845-D41157AABF30}"/>
              </a:ext>
            </a:extLst>
          </p:cNvPr>
          <p:cNvSpPr/>
          <p:nvPr/>
        </p:nvSpPr>
        <p:spPr>
          <a:xfrm>
            <a:off x="1891460" y="1783189"/>
            <a:ext cx="8224926" cy="4638029"/>
          </a:xfrm>
          <a:custGeom>
            <a:avLst/>
            <a:gdLst>
              <a:gd name="connsiteX0" fmla="*/ 0 w 8224926"/>
              <a:gd name="connsiteY0" fmla="*/ 0 h 4638029"/>
              <a:gd name="connsiteX1" fmla="*/ 603161 w 8224926"/>
              <a:gd name="connsiteY1" fmla="*/ 0 h 4638029"/>
              <a:gd name="connsiteX2" fmla="*/ 1041824 w 8224926"/>
              <a:gd name="connsiteY2" fmla="*/ 0 h 4638029"/>
              <a:gd name="connsiteX3" fmla="*/ 1891733 w 8224926"/>
              <a:gd name="connsiteY3" fmla="*/ 0 h 4638029"/>
              <a:gd name="connsiteX4" fmla="*/ 2494894 w 8224926"/>
              <a:gd name="connsiteY4" fmla="*/ 0 h 4638029"/>
              <a:gd name="connsiteX5" fmla="*/ 3098055 w 8224926"/>
              <a:gd name="connsiteY5" fmla="*/ 0 h 4638029"/>
              <a:gd name="connsiteX6" fmla="*/ 3947964 w 8224926"/>
              <a:gd name="connsiteY6" fmla="*/ 0 h 4638029"/>
              <a:gd name="connsiteX7" fmla="*/ 4468876 w 8224926"/>
              <a:gd name="connsiteY7" fmla="*/ 0 h 4638029"/>
              <a:gd name="connsiteX8" fmla="*/ 5318785 w 8224926"/>
              <a:gd name="connsiteY8" fmla="*/ 0 h 4638029"/>
              <a:gd name="connsiteX9" fmla="*/ 6168695 w 8224926"/>
              <a:gd name="connsiteY9" fmla="*/ 0 h 4638029"/>
              <a:gd name="connsiteX10" fmla="*/ 6854105 w 8224926"/>
              <a:gd name="connsiteY10" fmla="*/ 0 h 4638029"/>
              <a:gd name="connsiteX11" fmla="*/ 8224926 w 8224926"/>
              <a:gd name="connsiteY11" fmla="*/ 0 h 4638029"/>
              <a:gd name="connsiteX12" fmla="*/ 8224926 w 8224926"/>
              <a:gd name="connsiteY12" fmla="*/ 616195 h 4638029"/>
              <a:gd name="connsiteX13" fmla="*/ 8224926 w 8224926"/>
              <a:gd name="connsiteY13" fmla="*/ 1139630 h 4638029"/>
              <a:gd name="connsiteX14" fmla="*/ 8224926 w 8224926"/>
              <a:gd name="connsiteY14" fmla="*/ 1802206 h 4638029"/>
              <a:gd name="connsiteX15" fmla="*/ 8224926 w 8224926"/>
              <a:gd name="connsiteY15" fmla="*/ 2464781 h 4638029"/>
              <a:gd name="connsiteX16" fmla="*/ 8224926 w 8224926"/>
              <a:gd name="connsiteY16" fmla="*/ 3127357 h 4638029"/>
              <a:gd name="connsiteX17" fmla="*/ 8224926 w 8224926"/>
              <a:gd name="connsiteY17" fmla="*/ 3836313 h 4638029"/>
              <a:gd name="connsiteX18" fmla="*/ 8224926 w 8224926"/>
              <a:gd name="connsiteY18" fmla="*/ 4638029 h 4638029"/>
              <a:gd name="connsiteX19" fmla="*/ 7457266 w 8224926"/>
              <a:gd name="connsiteY19" fmla="*/ 4638029 h 4638029"/>
              <a:gd name="connsiteX20" fmla="*/ 6936354 w 8224926"/>
              <a:gd name="connsiteY20" fmla="*/ 4638029 h 4638029"/>
              <a:gd name="connsiteX21" fmla="*/ 6086445 w 8224926"/>
              <a:gd name="connsiteY21" fmla="*/ 4638029 h 4638029"/>
              <a:gd name="connsiteX22" fmla="*/ 5401035 w 8224926"/>
              <a:gd name="connsiteY22" fmla="*/ 4638029 h 4638029"/>
              <a:gd name="connsiteX23" fmla="*/ 4880123 w 8224926"/>
              <a:gd name="connsiteY23" fmla="*/ 4638029 h 4638029"/>
              <a:gd name="connsiteX24" fmla="*/ 4194712 w 8224926"/>
              <a:gd name="connsiteY24" fmla="*/ 4638029 h 4638029"/>
              <a:gd name="connsiteX25" fmla="*/ 3756050 w 8224926"/>
              <a:gd name="connsiteY25" fmla="*/ 4638029 h 4638029"/>
              <a:gd name="connsiteX26" fmla="*/ 3317387 w 8224926"/>
              <a:gd name="connsiteY26" fmla="*/ 4638029 h 4638029"/>
              <a:gd name="connsiteX27" fmla="*/ 2631976 w 8224926"/>
              <a:gd name="connsiteY27" fmla="*/ 4638029 h 4638029"/>
              <a:gd name="connsiteX28" fmla="*/ 2111064 w 8224926"/>
              <a:gd name="connsiteY28" fmla="*/ 4638029 h 4638029"/>
              <a:gd name="connsiteX29" fmla="*/ 1343405 w 8224926"/>
              <a:gd name="connsiteY29" fmla="*/ 4638029 h 4638029"/>
              <a:gd name="connsiteX30" fmla="*/ 822493 w 8224926"/>
              <a:gd name="connsiteY30" fmla="*/ 4638029 h 4638029"/>
              <a:gd name="connsiteX31" fmla="*/ 0 w 8224926"/>
              <a:gd name="connsiteY31" fmla="*/ 4638029 h 4638029"/>
              <a:gd name="connsiteX32" fmla="*/ 0 w 8224926"/>
              <a:gd name="connsiteY32" fmla="*/ 4114594 h 4638029"/>
              <a:gd name="connsiteX33" fmla="*/ 0 w 8224926"/>
              <a:gd name="connsiteY33" fmla="*/ 3544779 h 4638029"/>
              <a:gd name="connsiteX34" fmla="*/ 0 w 8224926"/>
              <a:gd name="connsiteY34" fmla="*/ 2835823 h 4638029"/>
              <a:gd name="connsiteX35" fmla="*/ 0 w 8224926"/>
              <a:gd name="connsiteY35" fmla="*/ 2080487 h 4638029"/>
              <a:gd name="connsiteX36" fmla="*/ 0 w 8224926"/>
              <a:gd name="connsiteY36" fmla="*/ 1464292 h 4638029"/>
              <a:gd name="connsiteX37" fmla="*/ 0 w 8224926"/>
              <a:gd name="connsiteY37" fmla="*/ 708956 h 4638029"/>
              <a:gd name="connsiteX38" fmla="*/ 0 w 8224926"/>
              <a:gd name="connsiteY38" fmla="*/ 0 h 463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224926" h="4638029" extrusionOk="0">
                <a:moveTo>
                  <a:pt x="0" y="0"/>
                </a:moveTo>
                <a:cubicBezTo>
                  <a:pt x="223854" y="8889"/>
                  <a:pt x="418003" y="27304"/>
                  <a:pt x="603161" y="0"/>
                </a:cubicBezTo>
                <a:cubicBezTo>
                  <a:pt x="788319" y="-27304"/>
                  <a:pt x="913268" y="-11527"/>
                  <a:pt x="1041824" y="0"/>
                </a:cubicBezTo>
                <a:cubicBezTo>
                  <a:pt x="1170380" y="11527"/>
                  <a:pt x="1575057" y="41416"/>
                  <a:pt x="1891733" y="0"/>
                </a:cubicBezTo>
                <a:cubicBezTo>
                  <a:pt x="2208409" y="-41416"/>
                  <a:pt x="2224568" y="-16295"/>
                  <a:pt x="2494894" y="0"/>
                </a:cubicBezTo>
                <a:cubicBezTo>
                  <a:pt x="2765220" y="16295"/>
                  <a:pt x="2896145" y="18033"/>
                  <a:pt x="3098055" y="0"/>
                </a:cubicBezTo>
                <a:cubicBezTo>
                  <a:pt x="3299965" y="-18033"/>
                  <a:pt x="3529603" y="1145"/>
                  <a:pt x="3947964" y="0"/>
                </a:cubicBezTo>
                <a:cubicBezTo>
                  <a:pt x="4366325" y="-1145"/>
                  <a:pt x="4294374" y="-5771"/>
                  <a:pt x="4468876" y="0"/>
                </a:cubicBezTo>
                <a:cubicBezTo>
                  <a:pt x="4643378" y="5771"/>
                  <a:pt x="4981750" y="9721"/>
                  <a:pt x="5318785" y="0"/>
                </a:cubicBezTo>
                <a:cubicBezTo>
                  <a:pt x="5655820" y="-9721"/>
                  <a:pt x="5878419" y="-32100"/>
                  <a:pt x="6168695" y="0"/>
                </a:cubicBezTo>
                <a:cubicBezTo>
                  <a:pt x="6458971" y="32100"/>
                  <a:pt x="6623140" y="-16234"/>
                  <a:pt x="6854105" y="0"/>
                </a:cubicBezTo>
                <a:cubicBezTo>
                  <a:pt x="7085070" y="16234"/>
                  <a:pt x="7667930" y="-42586"/>
                  <a:pt x="8224926" y="0"/>
                </a:cubicBezTo>
                <a:cubicBezTo>
                  <a:pt x="8208348" y="295890"/>
                  <a:pt x="8248238" y="471966"/>
                  <a:pt x="8224926" y="616195"/>
                </a:cubicBezTo>
                <a:cubicBezTo>
                  <a:pt x="8201614" y="760424"/>
                  <a:pt x="8209768" y="940870"/>
                  <a:pt x="8224926" y="1139630"/>
                </a:cubicBezTo>
                <a:cubicBezTo>
                  <a:pt x="8240084" y="1338390"/>
                  <a:pt x="8203630" y="1634062"/>
                  <a:pt x="8224926" y="1802206"/>
                </a:cubicBezTo>
                <a:cubicBezTo>
                  <a:pt x="8246222" y="1970350"/>
                  <a:pt x="8196345" y="2294089"/>
                  <a:pt x="8224926" y="2464781"/>
                </a:cubicBezTo>
                <a:cubicBezTo>
                  <a:pt x="8253507" y="2635474"/>
                  <a:pt x="8257705" y="2885528"/>
                  <a:pt x="8224926" y="3127357"/>
                </a:cubicBezTo>
                <a:cubicBezTo>
                  <a:pt x="8192147" y="3369186"/>
                  <a:pt x="8217598" y="3584957"/>
                  <a:pt x="8224926" y="3836313"/>
                </a:cubicBezTo>
                <a:cubicBezTo>
                  <a:pt x="8232254" y="4087669"/>
                  <a:pt x="8212252" y="4400505"/>
                  <a:pt x="8224926" y="4638029"/>
                </a:cubicBezTo>
                <a:cubicBezTo>
                  <a:pt x="7973084" y="4647724"/>
                  <a:pt x="7840377" y="4622815"/>
                  <a:pt x="7457266" y="4638029"/>
                </a:cubicBezTo>
                <a:cubicBezTo>
                  <a:pt x="7074155" y="4653243"/>
                  <a:pt x="7132613" y="4648632"/>
                  <a:pt x="6936354" y="4638029"/>
                </a:cubicBezTo>
                <a:cubicBezTo>
                  <a:pt x="6740095" y="4627426"/>
                  <a:pt x="6357339" y="4599356"/>
                  <a:pt x="6086445" y="4638029"/>
                </a:cubicBezTo>
                <a:cubicBezTo>
                  <a:pt x="5815551" y="4676702"/>
                  <a:pt x="5604348" y="4630001"/>
                  <a:pt x="5401035" y="4638029"/>
                </a:cubicBezTo>
                <a:cubicBezTo>
                  <a:pt x="5197722" y="4646058"/>
                  <a:pt x="5052202" y="4653726"/>
                  <a:pt x="4880123" y="4638029"/>
                </a:cubicBezTo>
                <a:cubicBezTo>
                  <a:pt x="4708044" y="4622332"/>
                  <a:pt x="4437371" y="4669596"/>
                  <a:pt x="4194712" y="4638029"/>
                </a:cubicBezTo>
                <a:cubicBezTo>
                  <a:pt x="3952053" y="4606462"/>
                  <a:pt x="3956854" y="4618868"/>
                  <a:pt x="3756050" y="4638029"/>
                </a:cubicBezTo>
                <a:cubicBezTo>
                  <a:pt x="3555246" y="4657190"/>
                  <a:pt x="3448883" y="4616591"/>
                  <a:pt x="3317387" y="4638029"/>
                </a:cubicBezTo>
                <a:cubicBezTo>
                  <a:pt x="3185891" y="4659467"/>
                  <a:pt x="2944476" y="4654894"/>
                  <a:pt x="2631976" y="4638029"/>
                </a:cubicBezTo>
                <a:cubicBezTo>
                  <a:pt x="2319476" y="4621164"/>
                  <a:pt x="2359121" y="4637788"/>
                  <a:pt x="2111064" y="4638029"/>
                </a:cubicBezTo>
                <a:cubicBezTo>
                  <a:pt x="1863007" y="4638270"/>
                  <a:pt x="1668371" y="4675463"/>
                  <a:pt x="1343405" y="4638029"/>
                </a:cubicBezTo>
                <a:cubicBezTo>
                  <a:pt x="1018439" y="4600595"/>
                  <a:pt x="1067707" y="4663099"/>
                  <a:pt x="822493" y="4638029"/>
                </a:cubicBezTo>
                <a:cubicBezTo>
                  <a:pt x="577279" y="4612959"/>
                  <a:pt x="391525" y="4598285"/>
                  <a:pt x="0" y="4638029"/>
                </a:cubicBezTo>
                <a:cubicBezTo>
                  <a:pt x="-25129" y="4488100"/>
                  <a:pt x="-5960" y="4312113"/>
                  <a:pt x="0" y="4114594"/>
                </a:cubicBezTo>
                <a:cubicBezTo>
                  <a:pt x="5960" y="3917076"/>
                  <a:pt x="-3881" y="3669547"/>
                  <a:pt x="0" y="3544779"/>
                </a:cubicBezTo>
                <a:cubicBezTo>
                  <a:pt x="3881" y="3420012"/>
                  <a:pt x="27458" y="3047804"/>
                  <a:pt x="0" y="2835823"/>
                </a:cubicBezTo>
                <a:cubicBezTo>
                  <a:pt x="-27458" y="2623842"/>
                  <a:pt x="3477" y="2329088"/>
                  <a:pt x="0" y="2080487"/>
                </a:cubicBezTo>
                <a:cubicBezTo>
                  <a:pt x="-3477" y="1831886"/>
                  <a:pt x="27474" y="1651527"/>
                  <a:pt x="0" y="1464292"/>
                </a:cubicBezTo>
                <a:cubicBezTo>
                  <a:pt x="-27474" y="1277058"/>
                  <a:pt x="-11925" y="1047272"/>
                  <a:pt x="0" y="708956"/>
                </a:cubicBezTo>
                <a:cubicBezTo>
                  <a:pt x="11925" y="370640"/>
                  <a:pt x="-34650" y="29604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E839B96D-8129-F832-0265-2DC395B587FF}"/>
              </a:ext>
            </a:extLst>
          </p:cNvPr>
          <p:cNvSpPr txBox="1"/>
          <p:nvPr/>
        </p:nvSpPr>
        <p:spPr>
          <a:xfrm>
            <a:off x="4369427" y="3487223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03F9DDE3-3D9C-1EDB-9C3D-AF4586A7EC51}"/>
              </a:ext>
            </a:extLst>
          </p:cNvPr>
          <p:cNvSpPr/>
          <p:nvPr/>
        </p:nvSpPr>
        <p:spPr>
          <a:xfrm>
            <a:off x="3474137" y="4094260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7349357-43C8-CC06-D74E-8F2D5D7BD2F6}"/>
              </a:ext>
            </a:extLst>
          </p:cNvPr>
          <p:cNvSpPr/>
          <p:nvPr/>
        </p:nvSpPr>
        <p:spPr>
          <a:xfrm>
            <a:off x="4793693" y="411114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143F4545-D793-8314-2F28-50E10E37E11B}"/>
              </a:ext>
            </a:extLst>
          </p:cNvPr>
          <p:cNvSpPr/>
          <p:nvPr/>
        </p:nvSpPr>
        <p:spPr>
          <a:xfrm>
            <a:off x="6113056" y="2629086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1EF83BD-C3D1-CA2D-6D45-21FD64FA937B}"/>
              </a:ext>
            </a:extLst>
          </p:cNvPr>
          <p:cNvSpPr/>
          <p:nvPr/>
        </p:nvSpPr>
        <p:spPr>
          <a:xfrm>
            <a:off x="4714131" y="1910999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726AA3E8-D945-B0D0-9E1B-CA6243DDB112}"/>
              </a:ext>
            </a:extLst>
          </p:cNvPr>
          <p:cNvSpPr/>
          <p:nvPr/>
        </p:nvSpPr>
        <p:spPr>
          <a:xfrm>
            <a:off x="3886932" y="2642847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pic>
        <p:nvPicPr>
          <p:cNvPr id="2" name="Picture 2" descr="🔑 Getting Started | Chroma">
            <a:extLst>
              <a:ext uri="{FF2B5EF4-FFF2-40B4-BE49-F238E27FC236}">
                <a16:creationId xmlns:a16="http://schemas.microsoft.com/office/drawing/2014/main" id="{46DBD77F-FC9B-5586-3BD3-3F5EABBA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8" y="2122955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🔑 Getting Started | Chroma">
            <a:extLst>
              <a:ext uri="{FF2B5EF4-FFF2-40B4-BE49-F238E27FC236}">
                <a16:creationId xmlns:a16="http://schemas.microsoft.com/office/drawing/2014/main" id="{80B63A5A-643C-3A44-D935-A43C597F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35" y="4894935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lama 2 Model Details">
            <a:extLst>
              <a:ext uri="{FF2B5EF4-FFF2-40B4-BE49-F238E27FC236}">
                <a16:creationId xmlns:a16="http://schemas.microsoft.com/office/drawing/2014/main" id="{FE13236B-6034-C13C-D049-7794C2F3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56" y="111250"/>
            <a:ext cx="1671986" cy="10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CC5221F6-E81F-B59F-CF3A-C3526821090A}"/>
              </a:ext>
            </a:extLst>
          </p:cNvPr>
          <p:cNvSpPr txBox="1"/>
          <p:nvPr/>
        </p:nvSpPr>
        <p:spPr>
          <a:xfrm>
            <a:off x="6933497" y="96788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Llama 2</a:t>
            </a:r>
            <a:endParaRPr kumimoji="1" lang="zh-CN" altLang="en-US" dirty="0"/>
          </a:p>
        </p:txBody>
      </p:sp>
      <p:sp>
        <p:nvSpPr>
          <p:cNvPr id="11" name="矩形 1049">
            <a:extLst>
              <a:ext uri="{FF2B5EF4-FFF2-40B4-BE49-F238E27FC236}">
                <a16:creationId xmlns:a16="http://schemas.microsoft.com/office/drawing/2014/main" id="{A4C351B4-830E-4003-BB93-5AE256F85CFB}"/>
              </a:ext>
            </a:extLst>
          </p:cNvPr>
          <p:cNvSpPr/>
          <p:nvPr/>
        </p:nvSpPr>
        <p:spPr>
          <a:xfrm>
            <a:off x="6413361" y="111250"/>
            <a:ext cx="1993976" cy="1238027"/>
          </a:xfrm>
          <a:custGeom>
            <a:avLst/>
            <a:gdLst>
              <a:gd name="connsiteX0" fmla="*/ 0 w 1993976"/>
              <a:gd name="connsiteY0" fmla="*/ 0 h 1238027"/>
              <a:gd name="connsiteX1" fmla="*/ 644719 w 1993976"/>
              <a:gd name="connsiteY1" fmla="*/ 0 h 1238027"/>
              <a:gd name="connsiteX2" fmla="*/ 1249558 w 1993976"/>
              <a:gd name="connsiteY2" fmla="*/ 0 h 1238027"/>
              <a:gd name="connsiteX3" fmla="*/ 1993976 w 1993976"/>
              <a:gd name="connsiteY3" fmla="*/ 0 h 1238027"/>
              <a:gd name="connsiteX4" fmla="*/ 1993976 w 1993976"/>
              <a:gd name="connsiteY4" fmla="*/ 606633 h 1238027"/>
              <a:gd name="connsiteX5" fmla="*/ 1993976 w 1993976"/>
              <a:gd name="connsiteY5" fmla="*/ 1238027 h 1238027"/>
              <a:gd name="connsiteX6" fmla="*/ 1369197 w 1993976"/>
              <a:gd name="connsiteY6" fmla="*/ 1238027 h 1238027"/>
              <a:gd name="connsiteX7" fmla="*/ 744418 w 1993976"/>
              <a:gd name="connsiteY7" fmla="*/ 1238027 h 1238027"/>
              <a:gd name="connsiteX8" fmla="*/ 0 w 1993976"/>
              <a:gd name="connsiteY8" fmla="*/ 1238027 h 1238027"/>
              <a:gd name="connsiteX9" fmla="*/ 0 w 1993976"/>
              <a:gd name="connsiteY9" fmla="*/ 656154 h 1238027"/>
              <a:gd name="connsiteX10" fmla="*/ 0 w 1993976"/>
              <a:gd name="connsiteY10" fmla="*/ 0 h 123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3976" h="1238027" extrusionOk="0">
                <a:moveTo>
                  <a:pt x="0" y="0"/>
                </a:moveTo>
                <a:cubicBezTo>
                  <a:pt x="146457" y="-19491"/>
                  <a:pt x="350843" y="25599"/>
                  <a:pt x="644719" y="0"/>
                </a:cubicBezTo>
                <a:cubicBezTo>
                  <a:pt x="938595" y="-25599"/>
                  <a:pt x="985053" y="25348"/>
                  <a:pt x="1249558" y="0"/>
                </a:cubicBezTo>
                <a:cubicBezTo>
                  <a:pt x="1514063" y="-25348"/>
                  <a:pt x="1658021" y="4911"/>
                  <a:pt x="1993976" y="0"/>
                </a:cubicBezTo>
                <a:cubicBezTo>
                  <a:pt x="2011235" y="260108"/>
                  <a:pt x="1974106" y="392362"/>
                  <a:pt x="1993976" y="606633"/>
                </a:cubicBezTo>
                <a:cubicBezTo>
                  <a:pt x="2013846" y="820904"/>
                  <a:pt x="1963036" y="995048"/>
                  <a:pt x="1993976" y="1238027"/>
                </a:cubicBezTo>
                <a:cubicBezTo>
                  <a:pt x="1807565" y="1214769"/>
                  <a:pt x="1619366" y="1214265"/>
                  <a:pt x="1369197" y="1238027"/>
                </a:cubicBezTo>
                <a:cubicBezTo>
                  <a:pt x="1119028" y="1261789"/>
                  <a:pt x="890647" y="1230016"/>
                  <a:pt x="744418" y="1238027"/>
                </a:cubicBezTo>
                <a:cubicBezTo>
                  <a:pt x="598189" y="1246038"/>
                  <a:pt x="235106" y="1207882"/>
                  <a:pt x="0" y="1238027"/>
                </a:cubicBezTo>
                <a:cubicBezTo>
                  <a:pt x="488" y="1080405"/>
                  <a:pt x="28444" y="923235"/>
                  <a:pt x="0" y="656154"/>
                </a:cubicBezTo>
                <a:cubicBezTo>
                  <a:pt x="-28444" y="389073"/>
                  <a:pt x="11860" y="2982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043">
            <a:extLst>
              <a:ext uri="{FF2B5EF4-FFF2-40B4-BE49-F238E27FC236}">
                <a16:creationId xmlns:a16="http://schemas.microsoft.com/office/drawing/2014/main" id="{9E5B3ABD-309D-617C-EB55-1CE41241992C}"/>
              </a:ext>
            </a:extLst>
          </p:cNvPr>
          <p:cNvCxnSpPr>
            <a:cxnSpLocks/>
          </p:cNvCxnSpPr>
          <p:nvPr/>
        </p:nvCxnSpPr>
        <p:spPr>
          <a:xfrm flipH="1">
            <a:off x="5739124" y="1449084"/>
            <a:ext cx="1265534" cy="9340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5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111</Words>
  <Application>Microsoft Office PowerPoint</Application>
  <PresentationFormat>Widescreen</PresentationFormat>
  <Paragraphs>54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 Wang</dc:creator>
  <cp:lastModifiedBy>Bo Wang</cp:lastModifiedBy>
  <cp:revision>12</cp:revision>
  <dcterms:created xsi:type="dcterms:W3CDTF">2023-09-19T10:00:43Z</dcterms:created>
  <dcterms:modified xsi:type="dcterms:W3CDTF">2023-12-11T06:06:19Z</dcterms:modified>
</cp:coreProperties>
</file>